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6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9133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409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76664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8591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0299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350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975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3225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041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9577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3855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0088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612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49935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62301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269679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730064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903045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84146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264953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86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636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192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125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2302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4015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1356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357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05511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702F3-0AD4-4C07-90D7-3BD8BAFC2E41}" type="datetimeFigureOut">
              <a:rPr lang="vi-VN" smtClean="0"/>
              <a:t>31/03/2019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41984-FFE3-467B-BF80-4695FEBB38B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1180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30629" y="1041048"/>
            <a:ext cx="11918576" cy="2094038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600" b="0" kern="120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QUÝ THẦY CÔ ĐẾN DỰ GIỜ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 GIẢNG LỚP 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9C</a:t>
            </a:r>
            <a:endParaRPr lang="en-US" sz="4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54113" y="3668618"/>
            <a:ext cx="60486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GV: 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Nguyễn</a:t>
            </a:r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Thị</a:t>
            </a:r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Thanh</a:t>
            </a:r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Thúy</a:t>
            </a:r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</a:p>
          <a:p>
            <a:pPr algn="ctr"/>
            <a:r>
              <a:rPr lang="en-US" sz="400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Trường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THCS</a:t>
            </a:r>
            <a:r>
              <a:rPr lang="en-US" sz="4000" b="0" cap="none" spc="0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Long </a:t>
            </a:r>
            <a:r>
              <a:rPr lang="en-US" sz="4000" b="0" cap="none" spc="0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Biên</a:t>
            </a:r>
            <a:endParaRPr lang="en-US" sz="4000" b="0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153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2252"/>
            <a:ext cx="12191999" cy="1231504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TỈ SỐ LƯỢNG GIÁC VÀ GÓC </a:t>
            </a:r>
            <a:b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 MÁY TÍNH CẦM TAY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403" y="1436632"/>
            <a:ext cx="11350294" cy="5973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số đo của góc nhọn khi biết tỉ số lượng giác của góc đó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1"/>
            <a:ext cx="13504985" cy="104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217494" y="2220478"/>
            <a:ext cx="10251694" cy="19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32403" y="2844321"/>
            <a:ext cx="8932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vi-VN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2403" y="2086219"/>
            <a:ext cx="11350294" cy="571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19 trang 84 SGK ( làm tròn đến phút)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20852" y="2935476"/>
            <a:ext cx="1636548" cy="571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án: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03274"/>
              </p:ext>
            </p:extLst>
          </p:nvPr>
        </p:nvGraphicFramePr>
        <p:xfrm>
          <a:off x="1729522" y="3679627"/>
          <a:ext cx="1823063" cy="624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3" imgW="583920" imgH="203040" progId="Equation.DSMT4">
                  <p:embed/>
                </p:oleObj>
              </mc:Choice>
              <mc:Fallback>
                <p:oleObj name="Equation" r:id="rId3" imgW="58392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9522" y="3679627"/>
                        <a:ext cx="1823063" cy="6245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771801"/>
              </p:ext>
            </p:extLst>
          </p:nvPr>
        </p:nvGraphicFramePr>
        <p:xfrm>
          <a:off x="6343341" y="3634339"/>
          <a:ext cx="1913153" cy="669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5" imgW="571320" imgH="203040" progId="Equation.DSMT4">
                  <p:embed/>
                </p:oleObj>
              </mc:Choice>
              <mc:Fallback>
                <p:oleObj name="Equation" r:id="rId5" imgW="57132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341" y="3634339"/>
                        <a:ext cx="1913153" cy="6698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266132"/>
              </p:ext>
            </p:extLst>
          </p:nvPr>
        </p:nvGraphicFramePr>
        <p:xfrm>
          <a:off x="1729523" y="4945961"/>
          <a:ext cx="1645260" cy="648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7" imgW="507960" imgH="203040" progId="Equation.DSMT4">
                  <p:embed/>
                </p:oleObj>
              </mc:Choice>
              <mc:Fallback>
                <p:oleObj name="Equation" r:id="rId7" imgW="50796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9523" y="4945961"/>
                        <a:ext cx="1645260" cy="6480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420684"/>
              </p:ext>
            </p:extLst>
          </p:nvPr>
        </p:nvGraphicFramePr>
        <p:xfrm>
          <a:off x="6343341" y="4945960"/>
          <a:ext cx="1686006" cy="648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9" imgW="520560" imgH="203040" progId="Equation.DSMT4">
                  <p:embed/>
                </p:oleObj>
              </mc:Choice>
              <mc:Fallback>
                <p:oleObj name="Equation" r:id="rId9" imgW="52056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341" y="4945960"/>
                        <a:ext cx="1686006" cy="6480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605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4646" y="430961"/>
            <a:ext cx="4967671" cy="64169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1"/>
            <a:ext cx="13504985" cy="104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230557" y="2186848"/>
            <a:ext cx="10251694" cy="19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-4603980" y="2186847"/>
            <a:ext cx="22658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9319" y="1475990"/>
            <a:ext cx="10321739" cy="4351338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máy tính cầm tay thực hiện các bài tập 22, 23/ trang 84 SGK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 lại định nghĩa và định lí về tỉ số lượng giác.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 trước bài số 4: Một số hệ thức về cạnh và góc trong tam giác vuông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62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4646" y="430961"/>
            <a:ext cx="4967671" cy="64169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049" y="1402442"/>
            <a:ext cx="11335902" cy="5086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 Em hãy nêu định lí về tỉ số lượng giác của hai góc phụ nhau ?</a:t>
            </a:r>
          </a:p>
          <a:p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 dụng: Khẳng định nào đây là đúng:</a:t>
            </a: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1"/>
            <a:ext cx="13504985" cy="104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848664"/>
              </p:ext>
            </p:extLst>
          </p:nvPr>
        </p:nvGraphicFramePr>
        <p:xfrm>
          <a:off x="1756274" y="3608055"/>
          <a:ext cx="2725285" cy="5299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Equation" r:id="rId3" imgW="1028520" imgH="203040" progId="Equation.DSMT4">
                  <p:embed/>
                </p:oleObj>
              </mc:Choice>
              <mc:Fallback>
                <p:oleObj name="Equation" r:id="rId3" imgW="102852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6274" y="3608055"/>
                        <a:ext cx="2725285" cy="5299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179908"/>
              </p:ext>
            </p:extLst>
          </p:nvPr>
        </p:nvGraphicFramePr>
        <p:xfrm>
          <a:off x="1756274" y="4139791"/>
          <a:ext cx="2876744" cy="545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name="Equation" r:id="rId5" imgW="1054080" imgH="203040" progId="Equation.DSMT4">
                  <p:embed/>
                </p:oleObj>
              </mc:Choice>
              <mc:Fallback>
                <p:oleObj name="Equation" r:id="rId5" imgW="105408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6274" y="4139791"/>
                        <a:ext cx="2876744" cy="5457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081012"/>
              </p:ext>
            </p:extLst>
          </p:nvPr>
        </p:nvGraphicFramePr>
        <p:xfrm>
          <a:off x="1684192" y="4713207"/>
          <a:ext cx="2948826" cy="559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Equation" r:id="rId7" imgW="1054080" imgH="203040" progId="Equation.DSMT4">
                  <p:embed/>
                </p:oleObj>
              </mc:Choice>
              <mc:Fallback>
                <p:oleObj name="Equation" r:id="rId7" imgW="105408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192" y="4713207"/>
                        <a:ext cx="2948826" cy="5590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451617"/>
              </p:ext>
            </p:extLst>
          </p:nvPr>
        </p:nvGraphicFramePr>
        <p:xfrm>
          <a:off x="1726111" y="5327561"/>
          <a:ext cx="2906907" cy="551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name="Equation" r:id="rId9" imgW="1054080" imgH="203040" progId="Equation.DSMT4">
                  <p:embed/>
                </p:oleObj>
              </mc:Choice>
              <mc:Fallback>
                <p:oleObj name="Equation" r:id="rId9" imgW="105408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6111" y="5327561"/>
                        <a:ext cx="2906907" cy="5515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1230557" y="2186848"/>
            <a:ext cx="10251694" cy="19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28049" y="1780153"/>
            <a:ext cx="8932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lời: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hai góc phụ nhau thi sin góc này bằng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côsin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góc kia, tang góc này bằng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côtang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góc kia</a:t>
            </a:r>
            <a:endParaRPr lang="vi-VN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44047" y="4136254"/>
            <a:ext cx="548638" cy="529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229374" y="3542557"/>
            <a:ext cx="548638" cy="529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vi-VN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244047" y="5272300"/>
            <a:ext cx="548638" cy="529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vi-VN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244047" y="4709892"/>
            <a:ext cx="548638" cy="529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35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3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4646" y="430961"/>
            <a:ext cx="4967671" cy="64169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048" y="1475990"/>
            <a:ext cx="11335902" cy="5086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2/ Trong hình bên, Tìm độ dài x</a:t>
            </a:r>
          </a:p>
          <a:p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1"/>
            <a:ext cx="13504985" cy="104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230557" y="2186848"/>
            <a:ext cx="10251694" cy="19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-4603980" y="2186847"/>
            <a:ext cx="226588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988435"/>
              </p:ext>
            </p:extLst>
          </p:nvPr>
        </p:nvGraphicFramePr>
        <p:xfrm>
          <a:off x="1699932" y="2232566"/>
          <a:ext cx="3251947" cy="2636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Bitmap Image" r:id="rId3" imgW="1580952" imgH="1286055" progId="Paint.Picture">
                  <p:embed/>
                </p:oleObj>
              </mc:Choice>
              <mc:Fallback>
                <p:oleObj name="Bitmap Image" r:id="rId3" imgW="1580952" imgH="1286055" progId="Paint.Pictur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9932" y="2232566"/>
                        <a:ext cx="3251947" cy="26367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61" name="Picture 13" descr="HÃ¬nh áº£nh cÃ³ liÃªn qua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030" y="2186847"/>
            <a:ext cx="5407546" cy="440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93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5315"/>
            <a:ext cx="12191999" cy="1231504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TỈ SỐ LƯỢNG GIÁC VÀ GÓC </a:t>
            </a:r>
            <a:b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 MÁY TÍNH CẦM TAY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403" y="1436632"/>
            <a:ext cx="11335902" cy="5086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Hướng dẫn sử dụng một số chức năng máy tính cầm tay thông dụng hiện nay. ( máy Casio 570es hoặc </a:t>
            </a:r>
            <a:r>
              <a:rPr lang="en-US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Vinacal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570es plus,…)</a:t>
            </a: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Làm tròn số:</a:t>
            </a:r>
            <a:endParaRPr lang="vi-VN" dirty="0"/>
          </a:p>
          <a:p>
            <a:pPr marL="0" indent="0">
              <a:buNone/>
            </a:pPr>
            <a:endParaRPr lang="vi-V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Đổi sang độ: </a:t>
            </a:r>
          </a:p>
          <a:p>
            <a:pPr marL="0" indent="0">
              <a:buNone/>
            </a:pPr>
            <a:endParaRPr lang="vi-V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Dạng phân số:</a:t>
            </a:r>
          </a:p>
          <a:p>
            <a:pPr marL="0" indent="0">
              <a:buNone/>
            </a:pPr>
            <a:endParaRPr lang="vi-V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Thay đổi thông tin: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1"/>
            <a:ext cx="13504985" cy="104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217494" y="2220478"/>
            <a:ext cx="10251694" cy="19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28049" y="1780153"/>
            <a:ext cx="8932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vi-VN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67702" y="2403566"/>
            <a:ext cx="2932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 smtClean="0">
                <a:solidFill>
                  <a:srgbClr val="FFC000"/>
                </a:solidFill>
                <a:latin typeface="ES03" panose="00000400000000000000" pitchFamily="2" charset="0"/>
              </a:rPr>
              <a:t>qw6</a:t>
            </a:r>
            <a:r>
              <a:rPr lang="vi-VN" sz="2800" dirty="0" smtClean="0">
                <a:solidFill>
                  <a:srgbClr val="FF0000"/>
                </a:solidFill>
                <a:latin typeface="ES03" panose="00000400000000000000" pitchFamily="2" charset="0"/>
              </a:rPr>
              <a:t>3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87140" y="3497639"/>
            <a:ext cx="7032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 smtClean="0">
                <a:solidFill>
                  <a:srgbClr val="FFC000"/>
                </a:solidFill>
                <a:latin typeface="ES03" panose="00000400000000000000" pitchFamily="2" charset="0"/>
              </a:rPr>
              <a:t>x</a:t>
            </a:r>
            <a:endParaRPr lang="vi-VN" sz="2800" dirty="0">
              <a:solidFill>
                <a:srgbClr val="FFC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50582" y="4610714"/>
            <a:ext cx="7312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 smtClean="0">
                <a:solidFill>
                  <a:srgbClr val="FFC000"/>
                </a:solidFill>
                <a:latin typeface="ES03" panose="00000400000000000000" pitchFamily="2" charset="0"/>
              </a:rPr>
              <a:t>a</a:t>
            </a:r>
            <a:endParaRPr lang="vi-VN" sz="2800" dirty="0">
              <a:solidFill>
                <a:srgbClr val="FFC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95116" y="5809419"/>
            <a:ext cx="2339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 smtClean="0">
                <a:solidFill>
                  <a:srgbClr val="FFC000"/>
                </a:solidFill>
                <a:latin typeface="ES03" panose="00000400000000000000" pitchFamily="2" charset="0"/>
              </a:rPr>
              <a:t>ER!$</a:t>
            </a:r>
            <a:endParaRPr lang="vi-VN" sz="2800" dirty="0">
              <a:solidFill>
                <a:srgbClr val="FFC000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663" y="2403566"/>
            <a:ext cx="2090568" cy="426154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9541" y="2387334"/>
            <a:ext cx="2050971" cy="427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19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9189"/>
            <a:ext cx="12191999" cy="1231504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TỈ SỐ LƯỢNG GIÁC VÀ GÓC </a:t>
            </a:r>
            <a:b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 MÁY TÍNH CẦM TAY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403" y="1436632"/>
            <a:ext cx="11350294" cy="5973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tỉ số lượng giác của một góc nhọn cho trước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1"/>
            <a:ext cx="13504985" cy="104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217494" y="2220478"/>
            <a:ext cx="10251694" cy="19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32403" y="2220478"/>
            <a:ext cx="8932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vi-VN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2403" y="2086219"/>
            <a:ext cx="11350294" cy="11011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1: Tìm các tỉ số lượng giác sau ( làm tròn đến chữ số thập phân thứ ba )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991643"/>
              </p:ext>
            </p:extLst>
          </p:nvPr>
        </p:nvGraphicFramePr>
        <p:xfrm>
          <a:off x="591457" y="3187337"/>
          <a:ext cx="1919288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" name="Equation" r:id="rId3" imgW="723600" imgH="228600" progId="Equation.DSMT4">
                  <p:embed/>
                </p:oleObj>
              </mc:Choice>
              <mc:Fallback>
                <p:oleObj name="Equation" r:id="rId3" imgW="723600" imgH="2286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457" y="3187337"/>
                        <a:ext cx="1919288" cy="596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001469" y="4011613"/>
            <a:ext cx="47349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 smtClean="0">
                <a:solidFill>
                  <a:srgbClr val="FFC000"/>
                </a:solidFill>
                <a:latin typeface="ES03" panose="00000400000000000000" pitchFamily="2" charset="0"/>
              </a:rPr>
              <a:t>j30x)=</a:t>
            </a:r>
            <a:endParaRPr lang="vi-VN" sz="3200" dirty="0">
              <a:solidFill>
                <a:srgbClr val="FFC00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06776" y="4045599"/>
            <a:ext cx="3734648" cy="609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trình bấm phím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440649"/>
              </p:ext>
            </p:extLst>
          </p:nvPr>
        </p:nvGraphicFramePr>
        <p:xfrm>
          <a:off x="2586862" y="2982913"/>
          <a:ext cx="1312862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0" name="Equation" r:id="rId5" imgW="495000" imgH="393480" progId="Equation.DSMT4">
                  <p:embed/>
                </p:oleObj>
              </mc:Choice>
              <mc:Fallback>
                <p:oleObj name="Equation" r:id="rId5" imgW="495000" imgH="393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6862" y="2982913"/>
                        <a:ext cx="1312862" cy="1028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718586"/>
              </p:ext>
            </p:extLst>
          </p:nvPr>
        </p:nvGraphicFramePr>
        <p:xfrm>
          <a:off x="591457" y="4745461"/>
          <a:ext cx="245903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1" name="Equation" r:id="rId7" imgW="927000" imgH="228600" progId="Equation.DSMT4">
                  <p:embed/>
                </p:oleObj>
              </mc:Choice>
              <mc:Fallback>
                <p:oleObj name="Equation" r:id="rId7" imgW="927000" imgH="2286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457" y="4745461"/>
                        <a:ext cx="2459037" cy="596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ontent Placeholder 2"/>
          <p:cNvSpPr txBox="1">
            <a:spLocks/>
          </p:cNvSpPr>
          <p:nvPr/>
        </p:nvSpPr>
        <p:spPr>
          <a:xfrm>
            <a:off x="432403" y="5627643"/>
            <a:ext cx="3734648" cy="609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trình bấm phím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715176"/>
              </p:ext>
            </p:extLst>
          </p:nvPr>
        </p:nvGraphicFramePr>
        <p:xfrm>
          <a:off x="3050494" y="4782976"/>
          <a:ext cx="104298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2" name="Equation" r:id="rId9" imgW="393480" imgH="203040" progId="Equation.DSMT4">
                  <p:embed/>
                </p:oleObj>
              </mc:Choice>
              <mc:Fallback>
                <p:oleObj name="Equation" r:id="rId9" imgW="393480" imgH="20304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0494" y="4782976"/>
                        <a:ext cx="1042988" cy="531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001469" y="5516540"/>
            <a:ext cx="56893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 smtClean="0">
                <a:solidFill>
                  <a:srgbClr val="FFC000"/>
                </a:solidFill>
                <a:latin typeface="ES03" panose="00000400000000000000" pitchFamily="2" charset="0"/>
              </a:rPr>
              <a:t>k25x13x)=</a:t>
            </a:r>
            <a:endParaRPr lang="vi-VN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87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2252"/>
            <a:ext cx="12191999" cy="1231504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TỈ SỐ LƯỢNG GIÁC VÀ GÓC </a:t>
            </a:r>
            <a:b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 MÁY TÍNH CẦM TAY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403" y="1436632"/>
            <a:ext cx="11350294" cy="5973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tỉ số lượng giác của một góc nhọn cho trước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1"/>
            <a:ext cx="13504985" cy="104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217494" y="2220478"/>
            <a:ext cx="10251694" cy="19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32403" y="2220478"/>
            <a:ext cx="8932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vi-VN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2403" y="2086219"/>
            <a:ext cx="11350294" cy="11011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1: Tìm các tỉ số lượng giác sau ( làm tròn đến chữ số thập phân thứ ba )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37211"/>
              </p:ext>
            </p:extLst>
          </p:nvPr>
        </p:nvGraphicFramePr>
        <p:xfrm>
          <a:off x="541430" y="3187700"/>
          <a:ext cx="242411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Equation" r:id="rId3" imgW="914400" imgH="228600" progId="Equation.DSMT4">
                  <p:embed/>
                </p:oleObj>
              </mc:Choice>
              <mc:Fallback>
                <p:oleObj name="Equation" r:id="rId3" imgW="914400" imgH="2286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30" y="3187700"/>
                        <a:ext cx="2424113" cy="596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406776" y="4045599"/>
            <a:ext cx="3734648" cy="609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trình bấm phím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625271"/>
              </p:ext>
            </p:extLst>
          </p:nvPr>
        </p:nvGraphicFramePr>
        <p:xfrm>
          <a:off x="2923708" y="3232150"/>
          <a:ext cx="10429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" name="Equation" r:id="rId5" imgW="393480" imgH="203040" progId="Equation.DSMT4">
                  <p:embed/>
                </p:oleObj>
              </mc:Choice>
              <mc:Fallback>
                <p:oleObj name="Equation" r:id="rId5" imgW="393480" imgH="20304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3708" y="3232150"/>
                        <a:ext cx="1042987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318713"/>
              </p:ext>
            </p:extLst>
          </p:nvPr>
        </p:nvGraphicFramePr>
        <p:xfrm>
          <a:off x="608013" y="4919849"/>
          <a:ext cx="2425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Equation" r:id="rId7" imgW="914400" imgH="228600" progId="Equation.DSMT4">
                  <p:embed/>
                </p:oleObj>
              </mc:Choice>
              <mc:Fallback>
                <p:oleObj name="Equation" r:id="rId7" imgW="914400" imgH="2286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4919849"/>
                        <a:ext cx="2425700" cy="596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ontent Placeholder 2"/>
          <p:cNvSpPr txBox="1">
            <a:spLocks/>
          </p:cNvSpPr>
          <p:nvPr/>
        </p:nvSpPr>
        <p:spPr>
          <a:xfrm>
            <a:off x="406776" y="5926419"/>
            <a:ext cx="3734648" cy="609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trình bấm phím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359475"/>
              </p:ext>
            </p:extLst>
          </p:nvPr>
        </p:nvGraphicFramePr>
        <p:xfrm>
          <a:off x="2965543" y="4720582"/>
          <a:ext cx="2995612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Equation" r:id="rId9" imgW="1130040" imgH="393480" progId="Equation.DSMT4">
                  <p:embed/>
                </p:oleObj>
              </mc:Choice>
              <mc:Fallback>
                <p:oleObj name="Equation" r:id="rId9" imgW="1130040" imgH="393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543" y="4720582"/>
                        <a:ext cx="2995612" cy="1030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906199" y="3958578"/>
            <a:ext cx="56925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 smtClean="0">
                <a:solidFill>
                  <a:srgbClr val="FFC000"/>
                </a:solidFill>
                <a:latin typeface="ES03" panose="00000400000000000000" pitchFamily="2" charset="0"/>
              </a:rPr>
              <a:t>l43x10x)=</a:t>
            </a:r>
            <a:endParaRPr lang="vi-VN" sz="3200" dirty="0">
              <a:solidFill>
                <a:srgbClr val="FFC000"/>
              </a:solidFill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199150"/>
              </p:ext>
            </p:extLst>
          </p:nvPr>
        </p:nvGraphicFramePr>
        <p:xfrm>
          <a:off x="6752491" y="4650750"/>
          <a:ext cx="2560637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11" imgW="965160" imgH="393480" progId="Equation.DSMT4">
                  <p:embed/>
                </p:oleObj>
              </mc:Choice>
              <mc:Fallback>
                <p:oleObj name="Equation" r:id="rId11" imgW="965160" imgH="393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2491" y="4650750"/>
                        <a:ext cx="2560637" cy="1028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966695" y="5815089"/>
            <a:ext cx="75392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 smtClean="0">
                <a:solidFill>
                  <a:srgbClr val="FFC000"/>
                </a:solidFill>
                <a:latin typeface="ES03" panose="00000400000000000000" pitchFamily="2" charset="0"/>
              </a:rPr>
              <a:t>a1Rl32x15x)=</a:t>
            </a:r>
            <a:endParaRPr lang="vi-VN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49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2252"/>
            <a:ext cx="12191999" cy="1231504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TỈ SỐ LƯỢNG GIÁC VÀ GÓC </a:t>
            </a:r>
            <a:b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 MÁY TÍNH CẦM TAY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403" y="1436632"/>
            <a:ext cx="11350294" cy="5973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tỉ số lượng giác của một góc nhọn cho trước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1"/>
            <a:ext cx="13504985" cy="104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217494" y="2220478"/>
            <a:ext cx="10251694" cy="19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32403" y="2844321"/>
            <a:ext cx="8932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vi-VN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2403" y="2086219"/>
            <a:ext cx="11350294" cy="571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18 trang 83 SGK ( làm tròn đến chữ số thập phân thứ tư )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20852" y="2935476"/>
            <a:ext cx="1636548" cy="571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án: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399220" y="3552680"/>
            <a:ext cx="2626368" cy="571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a/ 0,6455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5366314" y="3552680"/>
            <a:ext cx="2626368" cy="571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b/ 0,6032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399220" y="4693208"/>
            <a:ext cx="2626368" cy="571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c/ 2,0145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5366314" y="4693208"/>
            <a:ext cx="2626368" cy="571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d/ 2,1155</a:t>
            </a:r>
          </a:p>
        </p:txBody>
      </p:sp>
    </p:spTree>
    <p:extLst>
      <p:ext uri="{BB962C8B-B14F-4D97-AF65-F5344CB8AC3E}">
        <p14:creationId xmlns:p14="http://schemas.microsoft.com/office/powerpoint/2010/main" val="3290058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19" grpId="0"/>
      <p:bldP spid="20" grpId="0"/>
      <p:bldP spid="21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2252"/>
            <a:ext cx="12191999" cy="1231504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TỈ SỐ LƯỢNG GIÁC VÀ GÓC </a:t>
            </a:r>
            <a:b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 MÁY TÍNH CẦM TAY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403" y="1436632"/>
            <a:ext cx="11350294" cy="5973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số đo của góc nhọn khi biết tỉ số lượng giác của góc đó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1"/>
            <a:ext cx="13504985" cy="104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217494" y="2220478"/>
            <a:ext cx="10251694" cy="19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32403" y="2220478"/>
            <a:ext cx="8932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vi-VN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2403" y="2086219"/>
            <a:ext cx="11350294" cy="11011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2: Tìm góc nhọn x, biết ( kết quả làm tròn đến phút )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42019"/>
              </p:ext>
            </p:extLst>
          </p:nvPr>
        </p:nvGraphicFramePr>
        <p:xfrm>
          <a:off x="432403" y="3248602"/>
          <a:ext cx="29305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Equation" r:id="rId3" imgW="1104840" imgH="203040" progId="Equation.DSMT4">
                  <p:embed/>
                </p:oleObj>
              </mc:Choice>
              <mc:Fallback>
                <p:oleObj name="Equation" r:id="rId3" imgW="110484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03" y="3248602"/>
                        <a:ext cx="2930525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406776" y="4045599"/>
            <a:ext cx="3734648" cy="609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trình bấm phím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337609"/>
              </p:ext>
            </p:extLst>
          </p:nvPr>
        </p:nvGraphicFramePr>
        <p:xfrm>
          <a:off x="402477" y="4778375"/>
          <a:ext cx="299878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Equation" r:id="rId5" imgW="1130040" imgH="203040" progId="Equation.DSMT4">
                  <p:embed/>
                </p:oleObj>
              </mc:Choice>
              <mc:Fallback>
                <p:oleObj name="Equation" r:id="rId5" imgW="1130040" imgH="20304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77" y="4778375"/>
                        <a:ext cx="2998788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ontent Placeholder 2"/>
          <p:cNvSpPr txBox="1">
            <a:spLocks/>
          </p:cNvSpPr>
          <p:nvPr/>
        </p:nvSpPr>
        <p:spPr>
          <a:xfrm>
            <a:off x="432403" y="5627643"/>
            <a:ext cx="3734648" cy="609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trình bấm phím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067218"/>
              </p:ext>
            </p:extLst>
          </p:nvPr>
        </p:nvGraphicFramePr>
        <p:xfrm>
          <a:off x="3314508" y="3155950"/>
          <a:ext cx="4713288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Equation" r:id="rId7" imgW="1777680" imgH="228600" progId="Equation.DSMT4">
                  <p:embed/>
                </p:oleObj>
              </mc:Choice>
              <mc:Fallback>
                <p:oleObj name="Equation" r:id="rId7" imgW="1777680" imgH="2286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508" y="3155950"/>
                        <a:ext cx="4713288" cy="596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001469" y="3924742"/>
            <a:ext cx="70487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solidFill>
                  <a:srgbClr val="FFC000"/>
                </a:solidFill>
                <a:latin typeface="ES03" panose="00000400000000000000" pitchFamily="2" charset="0"/>
              </a:rPr>
              <a:t>qj0.2836)=x</a:t>
            </a:r>
            <a:endParaRPr lang="vi-VN" sz="3200" dirty="0">
              <a:solidFill>
                <a:srgbClr val="FFC000"/>
              </a:solidFill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326471"/>
              </p:ext>
            </p:extLst>
          </p:nvPr>
        </p:nvGraphicFramePr>
        <p:xfrm>
          <a:off x="3314508" y="4688019"/>
          <a:ext cx="20875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5" name="Equation" r:id="rId9" imgW="787320" imgH="203040" progId="Equation.DSMT4">
                  <p:embed/>
                </p:oleObj>
              </mc:Choice>
              <mc:Fallback>
                <p:oleObj name="Equation" r:id="rId9" imgW="78732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508" y="4688019"/>
                        <a:ext cx="2087563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007881" y="5512945"/>
            <a:ext cx="70423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solidFill>
                  <a:srgbClr val="FFC000"/>
                </a:solidFill>
                <a:latin typeface="ES03" panose="00000400000000000000" pitchFamily="2" charset="0"/>
              </a:rPr>
              <a:t>qk0.5427)=x</a:t>
            </a:r>
            <a:endParaRPr lang="vi-VN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08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2252"/>
            <a:ext cx="12191999" cy="1231504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TỈ SỐ LƯỢNG GIÁC VÀ GÓC </a:t>
            </a:r>
            <a:b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 MÁY TÍNH CẦM TAY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403" y="1436632"/>
            <a:ext cx="11350294" cy="5973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số đo của góc nhọn khi biết tỉ số lượng giác của góc đó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1" y="-1"/>
            <a:ext cx="13504985" cy="104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217494" y="2220478"/>
            <a:ext cx="10251694" cy="19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32403" y="2220478"/>
            <a:ext cx="8932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0" kern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vi-VN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2403" y="2086219"/>
            <a:ext cx="11350294" cy="11011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2: Tìm góc nhọn x, biết ( kết quả làm tròn đến phút )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867807"/>
              </p:ext>
            </p:extLst>
          </p:nvPr>
        </p:nvGraphicFramePr>
        <p:xfrm>
          <a:off x="482600" y="3248025"/>
          <a:ext cx="28289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0" name="Equation" r:id="rId3" imgW="1066680" imgH="203040" progId="Equation.DSMT4">
                  <p:embed/>
                </p:oleObj>
              </mc:Choice>
              <mc:Fallback>
                <p:oleObj name="Equation" r:id="rId3" imgW="106668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3248025"/>
                        <a:ext cx="2828925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406776" y="4045599"/>
            <a:ext cx="3734648" cy="609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trình bấm phím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931845"/>
              </p:ext>
            </p:extLst>
          </p:nvPr>
        </p:nvGraphicFramePr>
        <p:xfrm>
          <a:off x="514817" y="4922032"/>
          <a:ext cx="26622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1" name="Equation" r:id="rId5" imgW="1002960" imgH="203040" progId="Equation.DSMT4">
                  <p:embed/>
                </p:oleObj>
              </mc:Choice>
              <mc:Fallback>
                <p:oleObj name="Equation" r:id="rId5" imgW="1002960" imgH="20304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17" y="4922032"/>
                        <a:ext cx="2662238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ontent Placeholder 2"/>
          <p:cNvSpPr txBox="1">
            <a:spLocks/>
          </p:cNvSpPr>
          <p:nvPr/>
        </p:nvSpPr>
        <p:spPr>
          <a:xfrm>
            <a:off x="406776" y="5866253"/>
            <a:ext cx="3734648" cy="609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trình bấm phím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247525"/>
              </p:ext>
            </p:extLst>
          </p:nvPr>
        </p:nvGraphicFramePr>
        <p:xfrm>
          <a:off x="3401265" y="3175337"/>
          <a:ext cx="23225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2" name="Equation" r:id="rId7" imgW="876240" imgH="203040" progId="Equation.DSMT4">
                  <p:embed/>
                </p:oleObj>
              </mc:Choice>
              <mc:Fallback>
                <p:oleObj name="Equation" r:id="rId7" imgW="87624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265" y="3175337"/>
                        <a:ext cx="2322512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004675" y="3904152"/>
            <a:ext cx="70455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solidFill>
                  <a:srgbClr val="FFC000"/>
                </a:solidFill>
                <a:latin typeface="ES03" panose="00000400000000000000" pitchFamily="2" charset="0"/>
              </a:rPr>
              <a:t>ql1.5142)=x</a:t>
            </a:r>
            <a:endParaRPr lang="vi-VN" sz="3200" dirty="0">
              <a:solidFill>
                <a:srgbClr val="FFC000"/>
              </a:solidFill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60394"/>
              </p:ext>
            </p:extLst>
          </p:nvPr>
        </p:nvGraphicFramePr>
        <p:xfrm>
          <a:off x="8356600" y="4667299"/>
          <a:ext cx="2560637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3" name="Equation" r:id="rId9" imgW="965160" imgH="393480" progId="Equation.DSMT4">
                  <p:embed/>
                </p:oleObj>
              </mc:Choice>
              <mc:Fallback>
                <p:oleObj name="Equation" r:id="rId9" imgW="965160" imgH="393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6600" y="4667299"/>
                        <a:ext cx="2560637" cy="1028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439883"/>
              </p:ext>
            </p:extLst>
          </p:nvPr>
        </p:nvGraphicFramePr>
        <p:xfrm>
          <a:off x="3311525" y="4578024"/>
          <a:ext cx="4813300" cy="119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4" name="Equation" r:id="rId11" imgW="1815840" imgH="457200" progId="Equation.DSMT4">
                  <p:embed/>
                </p:oleObj>
              </mc:Choice>
              <mc:Fallback>
                <p:oleObj name="Equation" r:id="rId11" imgW="1815840" imgH="45720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525" y="4578024"/>
                        <a:ext cx="4813300" cy="1195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004675" y="5912593"/>
            <a:ext cx="78181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solidFill>
                  <a:srgbClr val="FFC000"/>
                </a:solidFill>
                <a:latin typeface="ES03" panose="00000400000000000000" pitchFamily="2" charset="0"/>
              </a:rPr>
              <a:t>qla1R3.163$)=x</a:t>
            </a:r>
            <a:endParaRPr lang="vi-VN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76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540</Words>
  <Application>Microsoft Office PowerPoint</Application>
  <PresentationFormat>Widescreen</PresentationFormat>
  <Paragraphs>77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Corbel</vt:lpstr>
      <vt:lpstr>ES03</vt:lpstr>
      <vt:lpstr>Times New Roman</vt:lpstr>
      <vt:lpstr>Depth</vt:lpstr>
      <vt:lpstr>Office Theme</vt:lpstr>
      <vt:lpstr>Equation</vt:lpstr>
      <vt:lpstr>Bitmap Image</vt:lpstr>
      <vt:lpstr>PowerPoint Presentation</vt:lpstr>
      <vt:lpstr>KIỂM TRA BÀI CŨ</vt:lpstr>
      <vt:lpstr>KIỂM TRA BÀI CŨ</vt:lpstr>
      <vt:lpstr>TÌM TỈ SỐ LƯỢNG GIÁC VÀ GÓC  BẰNG MÁY TÍNH CẦM TAY</vt:lpstr>
      <vt:lpstr>TÌM TỈ SỐ LƯỢNG GIÁC VÀ GÓC  BẰNG MÁY TÍNH CẦM TAY</vt:lpstr>
      <vt:lpstr>TÌM TỈ SỐ LƯỢNG GIÁC VÀ GÓC  BẰNG MÁY TÍNH CẦM TAY</vt:lpstr>
      <vt:lpstr>TÌM TỈ SỐ LƯỢNG GIÁC VÀ GÓC  BẰNG MÁY TÍNH CẦM TAY</vt:lpstr>
      <vt:lpstr>TÌM TỈ SỐ LƯỢNG GIÁC VÀ GÓC  BẰNG MÁY TÍNH CẦM TAY</vt:lpstr>
      <vt:lpstr>TÌM TỈ SỐ LƯỢNG GIÁC VÀ GÓC  BẰNG MÁY TÍNH CẦM TAY</vt:lpstr>
      <vt:lpstr>TÌM TỈ SỐ LƯỢNG GIÁC VÀ GÓC  BẰNG MÁY TÍNH CẦM TAY</vt:lpstr>
      <vt:lpstr>HƯỚNG DẪN VỀ NHÀ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sử dụng máy tính cầm tay – luyện tập</dc:title>
  <dc:creator>Chí Linh Từ</dc:creator>
  <cp:lastModifiedBy>Admin</cp:lastModifiedBy>
  <cp:revision>25</cp:revision>
  <dcterms:created xsi:type="dcterms:W3CDTF">2018-09-05T07:13:35Z</dcterms:created>
  <dcterms:modified xsi:type="dcterms:W3CDTF">2019-03-31T15:22:19Z</dcterms:modified>
</cp:coreProperties>
</file>